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9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65" r:id="rId3"/>
    <p:sldId id="310" r:id="rId4"/>
    <p:sldId id="340" r:id="rId5"/>
    <p:sldId id="320" r:id="rId6"/>
    <p:sldId id="341" r:id="rId7"/>
    <p:sldId id="342" r:id="rId8"/>
    <p:sldId id="343" r:id="rId9"/>
    <p:sldId id="321" r:id="rId10"/>
    <p:sldId id="322" r:id="rId11"/>
    <p:sldId id="336" r:id="rId12"/>
    <p:sldId id="323" r:id="rId13"/>
    <p:sldId id="335" r:id="rId14"/>
    <p:sldId id="324" r:id="rId15"/>
    <p:sldId id="313" r:id="rId16"/>
    <p:sldId id="325" r:id="rId17"/>
    <p:sldId id="327" r:id="rId18"/>
    <p:sldId id="326" r:id="rId19"/>
    <p:sldId id="331" r:id="rId20"/>
    <p:sldId id="312" r:id="rId21"/>
    <p:sldId id="329" r:id="rId22"/>
    <p:sldId id="334" r:id="rId23"/>
    <p:sldId id="332" r:id="rId24"/>
    <p:sldId id="333" r:id="rId25"/>
    <p:sldId id="339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28" r:id="rId39"/>
    <p:sldId id="330" r:id="rId40"/>
    <p:sldId id="314" r:id="rId41"/>
  </p:sldIdLst>
  <p:sldSz cx="12188825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4- Use Store procedures &amp; views</a:t>
            </a:r>
          </a:p>
          <a:p>
            <a:r>
              <a:rPr lang="en-US" dirty="0"/>
              <a:t>5-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6- Don’t use plural form for tables names</a:t>
            </a:r>
          </a:p>
          <a:p>
            <a:r>
              <a:rPr lang="en-US" dirty="0"/>
              <a:t>7- Always create diagrams</a:t>
            </a:r>
          </a:p>
          <a:p>
            <a:r>
              <a:rPr lang="en-US" dirty="0"/>
              <a:t>8- Use constrains &amp; foreign key’s</a:t>
            </a:r>
          </a:p>
          <a:p>
            <a:r>
              <a:rPr lang="en-US" dirty="0"/>
              <a:t>9- Use SQL Identity Increment</a:t>
            </a:r>
          </a:p>
          <a:p>
            <a:r>
              <a:rPr lang="en-US" dirty="0"/>
              <a:t>10- Define your primary keys</a:t>
            </a:r>
          </a:p>
          <a:p>
            <a:r>
              <a:rPr lang="en-US" dirty="0"/>
              <a:t>11-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8692399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62838"/>
            <a:ext cx="8687333" cy="609601"/>
          </a:xfrm>
        </p:spPr>
        <p:txBody>
          <a:bodyPr>
            <a:normAutofit/>
          </a:bodyPr>
          <a:lstStyle/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2" y="304800"/>
            <a:ext cx="869239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1352</Words>
  <Application>Microsoft Office PowerPoint</Application>
  <PresentationFormat>Custom</PresentationFormat>
  <Paragraphs>357</Paragraphs>
  <Slides>39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Corbel</vt:lpstr>
      <vt:lpstr>Digital Blue Tunnel 16x9</vt:lpstr>
      <vt:lpstr>Crafting ColdFusion Applications Like An Architect</vt:lpstr>
      <vt:lpstr>Who am I</vt:lpstr>
      <vt:lpstr>Subjects to cover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2016-08-18T15:52:08Z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